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DA3B8-7DFC-4BAB-A50A-F1DA807187A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27E3D-A874-44D3-A985-37384734E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9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DA3B8-7DFC-4BAB-A50A-F1DA807187A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27E3D-A874-44D3-A985-37384734E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7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4000" b="0" i="0" u="none" smtClean="0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8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99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3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6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40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56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72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91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59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8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5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04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69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52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69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90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1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3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8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07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3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4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2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17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8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39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0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58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4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8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2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57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(4:3)</PresentationFormat>
  <Paragraphs>1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Indexing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Indexing </dc:title>
  <dc:creator>iiits</dc:creator>
  <cp:lastModifiedBy>iiits</cp:lastModifiedBy>
  <cp:revision>1</cp:revision>
  <dcterms:created xsi:type="dcterms:W3CDTF">2021-10-29T15:03:58Z</dcterms:created>
  <dcterms:modified xsi:type="dcterms:W3CDTF">2021-10-29T15:03:58Z</dcterms:modified>
</cp:coreProperties>
</file>